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300604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96799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6ED1FF-6B95-4398-AA2E-CE6A384650A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40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2385179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6ED1FF-6B95-4398-AA2E-CE6A384650A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1585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3524986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309596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38300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13725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FED9C9-78E5-438A-A730-AB673458EF0F}" type="datetimeFigureOut">
              <a:rPr lang="en-US" smtClean="0"/>
              <a:t>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50376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420116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FED9C9-78E5-438A-A730-AB673458EF0F}" type="datetimeFigureOut">
              <a:rPr lang="en-US" smtClean="0"/>
              <a:t>1/8/2024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698985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FED9C9-78E5-438A-A730-AB673458EF0F}" type="datetimeFigureOut">
              <a:rPr lang="en-US" smtClean="0"/>
              <a:t>1/8/2024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425496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ED9C9-78E5-438A-A730-AB673458EF0F}" type="datetimeFigureOut">
              <a:rPr lang="en-US" smtClean="0"/>
              <a:t>1/8/2024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63543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176857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FFED9C9-78E5-438A-A730-AB673458EF0F}" type="datetimeFigureOut">
              <a:rPr lang="en-US" smtClean="0"/>
              <a:t>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6ED1FF-6B95-4398-AA2E-CE6A384650AB}" type="slidenum">
              <a:rPr lang="en-US" smtClean="0"/>
              <a:t>‹#›</a:t>
            </a:fld>
            <a:endParaRPr lang="en-US"/>
          </a:p>
        </p:txBody>
      </p:sp>
    </p:spTree>
    <p:extLst>
      <p:ext uri="{BB962C8B-B14F-4D97-AF65-F5344CB8AC3E}">
        <p14:creationId xmlns:p14="http://schemas.microsoft.com/office/powerpoint/2010/main" val="363544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FED9C9-78E5-438A-A730-AB673458EF0F}" type="datetimeFigureOut">
              <a:rPr lang="en-US" smtClean="0"/>
              <a:t>1/8/2024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16ED1FF-6B95-4398-AA2E-CE6A384650AB}" type="slidenum">
              <a:rPr lang="en-US" smtClean="0"/>
              <a:t>‹#›</a:t>
            </a:fld>
            <a:endParaRPr lang="en-US"/>
          </a:p>
        </p:txBody>
      </p:sp>
    </p:spTree>
    <p:extLst>
      <p:ext uri="{BB962C8B-B14F-4D97-AF65-F5344CB8AC3E}">
        <p14:creationId xmlns:p14="http://schemas.microsoft.com/office/powerpoint/2010/main" val="128898228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597C-F8B2-460B-B226-62C645790BCE}"/>
              </a:ext>
            </a:extLst>
          </p:cNvPr>
          <p:cNvSpPr>
            <a:spLocks noGrp="1"/>
          </p:cNvSpPr>
          <p:nvPr>
            <p:ph type="ctrTitle"/>
          </p:nvPr>
        </p:nvSpPr>
        <p:spPr/>
        <p:txBody>
          <a:bodyPr/>
          <a:lstStyle/>
          <a:p>
            <a:r>
              <a:rPr lang="en-US" dirty="0">
                <a:solidFill>
                  <a:schemeClr val="accent6">
                    <a:lumMod val="75000"/>
                  </a:schemeClr>
                </a:solidFill>
              </a:rPr>
              <a:t>Sound and Inclusion</a:t>
            </a:r>
          </a:p>
        </p:txBody>
      </p:sp>
      <p:sp>
        <p:nvSpPr>
          <p:cNvPr id="3" name="Subtitle 2">
            <a:extLst>
              <a:ext uri="{FF2B5EF4-FFF2-40B4-BE49-F238E27FC236}">
                <a16:creationId xmlns:a16="http://schemas.microsoft.com/office/drawing/2014/main" id="{BA7C97B9-553E-4EC7-A58A-26A497EAB220}"/>
              </a:ext>
            </a:extLst>
          </p:cNvPr>
          <p:cNvSpPr>
            <a:spLocks noGrp="1"/>
          </p:cNvSpPr>
          <p:nvPr>
            <p:ph type="subTitle" idx="1"/>
          </p:nvPr>
        </p:nvSpPr>
        <p:spPr/>
        <p:txBody>
          <a:bodyPr/>
          <a:lstStyle/>
          <a:p>
            <a:r>
              <a:rPr lang="en-US" dirty="0"/>
              <a:t>Ecofeminist Theory and Practice</a:t>
            </a:r>
          </a:p>
          <a:p>
            <a:r>
              <a:rPr lang="en-US" dirty="0"/>
              <a:t>Catherine Villanueva Gardner</a:t>
            </a:r>
          </a:p>
        </p:txBody>
      </p:sp>
    </p:spTree>
    <p:extLst>
      <p:ext uri="{BB962C8B-B14F-4D97-AF65-F5344CB8AC3E}">
        <p14:creationId xmlns:p14="http://schemas.microsoft.com/office/powerpoint/2010/main" val="3599148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0827-D4F0-42C8-892D-CD64820E5D63}"/>
              </a:ext>
            </a:extLst>
          </p:cNvPr>
          <p:cNvSpPr>
            <a:spLocks noGrp="1"/>
          </p:cNvSpPr>
          <p:nvPr>
            <p:ph type="title"/>
          </p:nvPr>
        </p:nvSpPr>
        <p:spPr/>
        <p:txBody>
          <a:bodyPr>
            <a:normAutofit/>
          </a:bodyPr>
          <a:lstStyle/>
          <a:p>
            <a:r>
              <a:rPr lang="en-US" sz="4800" b="1" dirty="0">
                <a:solidFill>
                  <a:schemeClr val="tx1"/>
                </a:solidFill>
              </a:rPr>
              <a:t>Inclusion on three levels:</a:t>
            </a:r>
          </a:p>
        </p:txBody>
      </p:sp>
      <p:sp>
        <p:nvSpPr>
          <p:cNvPr id="3" name="Content Placeholder 2">
            <a:extLst>
              <a:ext uri="{FF2B5EF4-FFF2-40B4-BE49-F238E27FC236}">
                <a16:creationId xmlns:a16="http://schemas.microsoft.com/office/drawing/2014/main" id="{72FEE9F1-42BE-45A1-AE06-3C4D7A948F71}"/>
              </a:ext>
            </a:extLst>
          </p:cNvPr>
          <p:cNvSpPr>
            <a:spLocks noGrp="1"/>
          </p:cNvSpPr>
          <p:nvPr>
            <p:ph idx="1"/>
          </p:nvPr>
        </p:nvSpPr>
        <p:spPr/>
        <p:txBody>
          <a:bodyPr>
            <a:normAutofit fontScale="70000" lnSpcReduction="20000"/>
          </a:bodyPr>
          <a:lstStyle/>
          <a:p>
            <a:r>
              <a:rPr lang="en-US" sz="4000" b="1" dirty="0"/>
              <a:t>ADA: Ensuring audio materials were accessible through the use of written descriptions</a:t>
            </a:r>
          </a:p>
          <a:p>
            <a:r>
              <a:rPr lang="en-US" sz="4000" b="1" dirty="0"/>
              <a:t>Pedagogical: Allowing students the opportunity to gain an ecofeminist perspective</a:t>
            </a:r>
          </a:p>
          <a:p>
            <a:r>
              <a:rPr lang="en-US" sz="4000" b="1" dirty="0"/>
              <a:t>Theoretical: Inclusion as interconnectivity/non-hierarchical, a central concept in ecofeminism. We are part of a complex ecosystem. “A spider’s web” (which allows for intersectionality).</a:t>
            </a:r>
          </a:p>
          <a:p>
            <a:endParaRPr lang="en-US" sz="4000" dirty="0"/>
          </a:p>
        </p:txBody>
      </p:sp>
    </p:spTree>
    <p:extLst>
      <p:ext uri="{BB962C8B-B14F-4D97-AF65-F5344CB8AC3E}">
        <p14:creationId xmlns:p14="http://schemas.microsoft.com/office/powerpoint/2010/main" val="254310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943FC-4A66-4251-B3A5-8E7C3971B780}"/>
              </a:ext>
            </a:extLst>
          </p:cNvPr>
          <p:cNvSpPr>
            <a:spLocks noGrp="1"/>
          </p:cNvSpPr>
          <p:nvPr>
            <p:ph type="title"/>
          </p:nvPr>
        </p:nvSpPr>
        <p:spPr/>
        <p:txBody>
          <a:bodyPr>
            <a:normAutofit/>
          </a:bodyPr>
          <a:lstStyle/>
          <a:p>
            <a:r>
              <a:rPr lang="en-US" sz="4800" b="1" dirty="0">
                <a:solidFill>
                  <a:schemeClr val="tx1"/>
                </a:solidFill>
              </a:rPr>
              <a:t>What is Ecofeminism?</a:t>
            </a:r>
          </a:p>
        </p:txBody>
      </p:sp>
      <p:sp>
        <p:nvSpPr>
          <p:cNvPr id="3" name="Content Placeholder 2">
            <a:extLst>
              <a:ext uri="{FF2B5EF4-FFF2-40B4-BE49-F238E27FC236}">
                <a16:creationId xmlns:a16="http://schemas.microsoft.com/office/drawing/2014/main" id="{0842B385-82B5-486D-857D-CA375BB0FC98}"/>
              </a:ext>
            </a:extLst>
          </p:cNvPr>
          <p:cNvSpPr>
            <a:spLocks noGrp="1"/>
          </p:cNvSpPr>
          <p:nvPr>
            <p:ph idx="1"/>
          </p:nvPr>
        </p:nvSpPr>
        <p:spPr/>
        <p:txBody>
          <a:bodyPr>
            <a:noAutofit/>
          </a:bodyPr>
          <a:lstStyle/>
          <a:p>
            <a:r>
              <a:rPr lang="en-US" sz="2400" b="1" dirty="0">
                <a:cs typeface="Arial" panose="020B0604020202020204" pitchFamily="34" charset="0"/>
              </a:rPr>
              <a:t>Ecofeminism is both an environmental ethic and a feminist theory</a:t>
            </a:r>
          </a:p>
          <a:p>
            <a:r>
              <a:rPr lang="en-US" sz="2400" b="1" dirty="0">
                <a:cs typeface="Arial" panose="020B0604020202020204" pitchFamily="34" charset="0"/>
              </a:rPr>
              <a:t>Ecofeminism is best described as an </a:t>
            </a:r>
            <a:r>
              <a:rPr lang="en-US" sz="2400" b="1" i="1" dirty="0">
                <a:cs typeface="Arial" panose="020B0604020202020204" pitchFamily="34" charset="0"/>
              </a:rPr>
              <a:t>anti</a:t>
            </a:r>
            <a:r>
              <a:rPr lang="en-US" sz="2400" b="1" dirty="0">
                <a:cs typeface="Arial" panose="020B0604020202020204" pitchFamily="34" charset="0"/>
              </a:rPr>
              <a:t>-theory ethic</a:t>
            </a:r>
          </a:p>
          <a:p>
            <a:r>
              <a:rPr lang="en-US" sz="2400" b="1" dirty="0">
                <a:cs typeface="Arial" panose="020B0604020202020204" pitchFamily="34" charset="0"/>
              </a:rPr>
              <a:t>Developing empathy allows us to shed false notions of the rightness of human domination of nature and of human hierarchies</a:t>
            </a:r>
          </a:p>
          <a:p>
            <a:r>
              <a:rPr lang="en-US" sz="2400" b="1" dirty="0">
                <a:cs typeface="Arial" panose="020B0604020202020204" pitchFamily="34" charset="0"/>
              </a:rPr>
              <a:t>Instead, ecofeminist thinking leads to a recognition that we are all interconnected and that diversity in all its forms is crucial for survival of the planet</a:t>
            </a:r>
          </a:p>
        </p:txBody>
      </p:sp>
    </p:spTree>
    <p:extLst>
      <p:ext uri="{BB962C8B-B14F-4D97-AF65-F5344CB8AC3E}">
        <p14:creationId xmlns:p14="http://schemas.microsoft.com/office/powerpoint/2010/main" val="142688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36612-BBA5-4547-A0DD-C8BDE9A1609D}"/>
              </a:ext>
            </a:extLst>
          </p:cNvPr>
          <p:cNvSpPr>
            <a:spLocks noGrp="1"/>
          </p:cNvSpPr>
          <p:nvPr>
            <p:ph type="title"/>
          </p:nvPr>
        </p:nvSpPr>
        <p:spPr/>
        <p:txBody>
          <a:bodyPr>
            <a:normAutofit fontScale="90000"/>
          </a:bodyPr>
          <a:lstStyle/>
          <a:p>
            <a:r>
              <a:rPr lang="en-US" sz="4800" b="1" dirty="0">
                <a:solidFill>
                  <a:schemeClr val="tx1"/>
                </a:solidFill>
              </a:rPr>
              <a:t>How do we develop this empathy?</a:t>
            </a:r>
          </a:p>
        </p:txBody>
      </p:sp>
      <p:sp>
        <p:nvSpPr>
          <p:cNvPr id="3" name="Content Placeholder 2">
            <a:extLst>
              <a:ext uri="{FF2B5EF4-FFF2-40B4-BE49-F238E27FC236}">
                <a16:creationId xmlns:a16="http://schemas.microsoft.com/office/drawing/2014/main" id="{425F9285-362D-4F0C-A292-359C3568677D}"/>
              </a:ext>
            </a:extLst>
          </p:cNvPr>
          <p:cNvSpPr>
            <a:spLocks noGrp="1"/>
          </p:cNvSpPr>
          <p:nvPr>
            <p:ph idx="1"/>
          </p:nvPr>
        </p:nvSpPr>
        <p:spPr/>
        <p:txBody>
          <a:bodyPr>
            <a:normAutofit fontScale="85000" lnSpcReduction="20000"/>
          </a:bodyPr>
          <a:lstStyle/>
          <a:p>
            <a:pPr marL="0" indent="0">
              <a:buNone/>
            </a:pPr>
            <a:r>
              <a:rPr lang="en-US" sz="4200" b="1" dirty="0"/>
              <a:t>According to most ecofeminists, we can develop such empathy for the natural world through immersive experiences in wildness, but critics have rightly pointed out that the ecofeminist moral perspective then runs the danger of being only for the socially privileged few. </a:t>
            </a:r>
          </a:p>
          <a:p>
            <a:endParaRPr lang="en-US" dirty="0"/>
          </a:p>
        </p:txBody>
      </p:sp>
    </p:spTree>
    <p:extLst>
      <p:ext uri="{BB962C8B-B14F-4D97-AF65-F5344CB8AC3E}">
        <p14:creationId xmlns:p14="http://schemas.microsoft.com/office/powerpoint/2010/main" val="333433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94731-ED8C-4EDD-95A2-EFC396F99A93}"/>
              </a:ext>
            </a:extLst>
          </p:cNvPr>
          <p:cNvSpPr>
            <a:spLocks noGrp="1"/>
          </p:cNvSpPr>
          <p:nvPr>
            <p:ph type="title"/>
          </p:nvPr>
        </p:nvSpPr>
        <p:spPr>
          <a:xfrm>
            <a:off x="838200" y="365125"/>
            <a:ext cx="10455111" cy="1557943"/>
          </a:xfrm>
        </p:spPr>
        <p:txBody>
          <a:bodyPr>
            <a:noAutofit/>
          </a:bodyPr>
          <a:lstStyle/>
          <a:p>
            <a:br>
              <a:rPr lang="en-US" sz="4800" b="1" dirty="0"/>
            </a:br>
            <a:br>
              <a:rPr lang="en-US" sz="4800" b="1" dirty="0"/>
            </a:br>
            <a:endParaRPr lang="en-US" sz="4800" b="1" dirty="0"/>
          </a:p>
        </p:txBody>
      </p:sp>
      <p:pic>
        <p:nvPicPr>
          <p:cNvPr id="5" name="Content Placeholder 4">
            <a:extLst>
              <a:ext uri="{FF2B5EF4-FFF2-40B4-BE49-F238E27FC236}">
                <a16:creationId xmlns:a16="http://schemas.microsoft.com/office/drawing/2014/main" id="{03A03ACC-39FC-413E-A0C9-9523BB2F73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7755" y="2663866"/>
            <a:ext cx="6096000" cy="3429000"/>
          </a:xfrm>
        </p:spPr>
      </p:pic>
    </p:spTree>
    <p:extLst>
      <p:ext uri="{BB962C8B-B14F-4D97-AF65-F5344CB8AC3E}">
        <p14:creationId xmlns:p14="http://schemas.microsoft.com/office/powerpoint/2010/main" val="270301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25D3-A38D-45E9-839E-282F3119128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9EC4D86-79DA-4E13-9D76-08E94C497C69}"/>
              </a:ext>
            </a:extLst>
          </p:cNvPr>
          <p:cNvSpPr>
            <a:spLocks noGrp="1"/>
          </p:cNvSpPr>
          <p:nvPr>
            <p:ph idx="1"/>
          </p:nvPr>
        </p:nvSpPr>
        <p:spPr/>
        <p:txBody>
          <a:bodyPr>
            <a:normAutofit/>
          </a:bodyPr>
          <a:lstStyle/>
          <a:p>
            <a:pPr marL="0" indent="0">
              <a:buNone/>
            </a:pPr>
            <a:r>
              <a:rPr lang="en-US" sz="4400" b="1" dirty="0">
                <a:solidFill>
                  <a:schemeClr val="tx1"/>
                </a:solidFill>
              </a:rPr>
              <a:t>SOUND</a:t>
            </a:r>
            <a:r>
              <a:rPr lang="en-US" sz="4400" dirty="0"/>
              <a:t>, </a:t>
            </a:r>
            <a:r>
              <a:rPr lang="en-US" sz="4400" b="1" dirty="0"/>
              <a:t>however, like smell or taste, is a powerful sense for evoking memory and emotion.</a:t>
            </a:r>
          </a:p>
          <a:p>
            <a:pPr marL="0" indent="0">
              <a:buNone/>
            </a:pPr>
            <a:endParaRPr lang="en-US" sz="4400" dirty="0"/>
          </a:p>
        </p:txBody>
      </p:sp>
    </p:spTree>
    <p:extLst>
      <p:ext uri="{BB962C8B-B14F-4D97-AF65-F5344CB8AC3E}">
        <p14:creationId xmlns:p14="http://schemas.microsoft.com/office/powerpoint/2010/main" val="394215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A7EA-226F-47D4-AEFA-E40018ABC378}"/>
              </a:ext>
            </a:extLst>
          </p:cNvPr>
          <p:cNvSpPr>
            <a:spLocks noGrp="1"/>
          </p:cNvSpPr>
          <p:nvPr>
            <p:ph type="title"/>
          </p:nvPr>
        </p:nvSpPr>
        <p:spPr>
          <a:xfrm>
            <a:off x="2592925" y="652391"/>
            <a:ext cx="8911687" cy="1280890"/>
          </a:xfrm>
        </p:spPr>
        <p:txBody>
          <a:bodyPr>
            <a:normAutofit/>
          </a:bodyPr>
          <a:lstStyle/>
          <a:p>
            <a:r>
              <a:rPr lang="en-US" sz="4800" b="1" dirty="0">
                <a:solidFill>
                  <a:schemeClr val="tx1"/>
                </a:solidFill>
              </a:rPr>
              <a:t>Sound and a blended class</a:t>
            </a:r>
          </a:p>
        </p:txBody>
      </p:sp>
      <p:sp>
        <p:nvSpPr>
          <p:cNvPr id="3" name="Content Placeholder 2">
            <a:extLst>
              <a:ext uri="{FF2B5EF4-FFF2-40B4-BE49-F238E27FC236}">
                <a16:creationId xmlns:a16="http://schemas.microsoft.com/office/drawing/2014/main" id="{08CEC852-1912-4B83-B22E-7A15AC4A3F75}"/>
              </a:ext>
            </a:extLst>
          </p:cNvPr>
          <p:cNvSpPr>
            <a:spLocks noGrp="1"/>
          </p:cNvSpPr>
          <p:nvPr>
            <p:ph idx="1"/>
          </p:nvPr>
        </p:nvSpPr>
        <p:spPr/>
        <p:txBody>
          <a:bodyPr>
            <a:noAutofit/>
          </a:bodyPr>
          <a:lstStyle/>
          <a:p>
            <a:r>
              <a:rPr lang="en-US" sz="2800" b="1" dirty="0"/>
              <a:t>Students can listen to, and reflect upon, the sounds in their cars, dorm rooms, taking a walk, etc. </a:t>
            </a:r>
          </a:p>
          <a:p>
            <a:r>
              <a:rPr lang="en-US" sz="2800" b="1" dirty="0"/>
              <a:t>They can listen multiple times. </a:t>
            </a:r>
          </a:p>
          <a:p>
            <a:r>
              <a:rPr lang="en-US" sz="2800" b="1" dirty="0"/>
              <a:t>Even if a student does not understand the readings, they can still engage with the class by offering their impressions of the sounds. (Inclusion)</a:t>
            </a:r>
          </a:p>
        </p:txBody>
      </p:sp>
    </p:spTree>
    <p:extLst>
      <p:ext uri="{BB962C8B-B14F-4D97-AF65-F5344CB8AC3E}">
        <p14:creationId xmlns:p14="http://schemas.microsoft.com/office/powerpoint/2010/main" val="85989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6ED2D-8041-4505-8D52-D0E2FB5A4D07}"/>
              </a:ext>
            </a:extLst>
          </p:cNvPr>
          <p:cNvSpPr>
            <a:spLocks noGrp="1"/>
          </p:cNvSpPr>
          <p:nvPr>
            <p:ph type="title"/>
          </p:nvPr>
        </p:nvSpPr>
        <p:spPr/>
        <p:txBody>
          <a:bodyPr/>
          <a:lstStyle/>
          <a:p>
            <a:r>
              <a:rPr lang="en-US" b="1" dirty="0">
                <a:solidFill>
                  <a:schemeClr val="tx1"/>
                </a:solidFill>
              </a:rPr>
              <a:t>The Sounds</a:t>
            </a:r>
          </a:p>
        </p:txBody>
      </p:sp>
      <p:sp>
        <p:nvSpPr>
          <p:cNvPr id="3" name="Content Placeholder 2">
            <a:extLst>
              <a:ext uri="{FF2B5EF4-FFF2-40B4-BE49-F238E27FC236}">
                <a16:creationId xmlns:a16="http://schemas.microsoft.com/office/drawing/2014/main" id="{B18BBF09-4B94-451F-8AA7-27ABAC0179C5}"/>
              </a:ext>
            </a:extLst>
          </p:cNvPr>
          <p:cNvSpPr>
            <a:spLocks noGrp="1"/>
          </p:cNvSpPr>
          <p:nvPr>
            <p:ph idx="1"/>
          </p:nvPr>
        </p:nvSpPr>
        <p:spPr/>
        <p:txBody>
          <a:bodyPr>
            <a:normAutofit fontScale="92500" lnSpcReduction="10000"/>
          </a:bodyPr>
          <a:lstStyle/>
          <a:p>
            <a:r>
              <a:rPr lang="en-US" sz="4000" b="1" dirty="0"/>
              <a:t>The earth turning on its axis</a:t>
            </a:r>
          </a:p>
          <a:p>
            <a:r>
              <a:rPr lang="en-US" sz="4000" b="1" dirty="0"/>
              <a:t>Running water</a:t>
            </a:r>
          </a:p>
          <a:p>
            <a:r>
              <a:rPr lang="en-US" sz="4000" b="1" dirty="0"/>
              <a:t>The </a:t>
            </a:r>
            <a:r>
              <a:rPr lang="en-US" sz="4000" b="1"/>
              <a:t>Pando Clone</a:t>
            </a:r>
            <a:endParaRPr lang="en-US" sz="4000" b="1" dirty="0"/>
          </a:p>
          <a:p>
            <a:r>
              <a:rPr lang="en-US" sz="4000" b="1" dirty="0"/>
              <a:t>The Kauai </a:t>
            </a:r>
            <a:r>
              <a:rPr lang="en-US" sz="4000" b="1" dirty="0" err="1"/>
              <a:t>O'o</a:t>
            </a:r>
            <a:r>
              <a:rPr lang="en-US" sz="4000" b="1" dirty="0"/>
              <a:t> bird </a:t>
            </a:r>
          </a:p>
          <a:p>
            <a:r>
              <a:rPr lang="en-US" sz="4000" b="1" dirty="0"/>
              <a:t>Indri Lemurs</a:t>
            </a:r>
          </a:p>
          <a:p>
            <a:r>
              <a:rPr lang="en-US" sz="4000" b="1" dirty="0"/>
              <a:t>Protest music (human)</a:t>
            </a:r>
          </a:p>
          <a:p>
            <a:endParaRPr lang="en-US" sz="4000" dirty="0"/>
          </a:p>
        </p:txBody>
      </p:sp>
    </p:spTree>
    <p:extLst>
      <p:ext uri="{BB962C8B-B14F-4D97-AF65-F5344CB8AC3E}">
        <p14:creationId xmlns:p14="http://schemas.microsoft.com/office/powerpoint/2010/main" val="31460350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122</TotalTime>
  <Words>300</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Sound and Inclusion</vt:lpstr>
      <vt:lpstr>Inclusion on three levels:</vt:lpstr>
      <vt:lpstr>What is Ecofeminism?</vt:lpstr>
      <vt:lpstr>How do we develop this empathy?</vt:lpstr>
      <vt:lpstr>  </vt:lpstr>
      <vt:lpstr>PowerPoint Presentation</vt:lpstr>
      <vt:lpstr>Sound and a blended class</vt:lpstr>
      <vt:lpstr>The Sounds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 and Inclusion</dc:title>
  <dc:creator>Catherine H Villanueva Gardner</dc:creator>
  <cp:lastModifiedBy>Catherine H Villanueva Gardner</cp:lastModifiedBy>
  <cp:revision>15</cp:revision>
  <dcterms:created xsi:type="dcterms:W3CDTF">2023-12-25T18:39:43Z</dcterms:created>
  <dcterms:modified xsi:type="dcterms:W3CDTF">2024-01-08T19:53:28Z</dcterms:modified>
</cp:coreProperties>
</file>